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6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DA660-DA5F-4FF9-9AE7-72079EA57BC7}" type="datetimeFigureOut">
              <a:rPr lang="en-US" smtClean="0"/>
              <a:t>15-May-20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D05FF-4333-4599-AAB0-9BC661069A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0"/>
            <a:ext cx="3095625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317008" y="609600"/>
            <a:ext cx="1524000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Bill Not Approval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854656" y="609600"/>
            <a:ext cx="1524000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Bill Approval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6088" y="14288"/>
            <a:ext cx="3171825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3110552" y="5867400"/>
            <a:ext cx="1524000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Bill Resubmit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4648200" y="5867400"/>
            <a:ext cx="1524000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Bill Approval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4038600"/>
            <a:ext cx="152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If click this button Confirmation Alert should come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“It seem MST to Resubmit the Bill”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4" idx="1"/>
          </p:cNvCxnSpPr>
          <p:nvPr/>
        </p:nvCxnSpPr>
        <p:spPr>
          <a:xfrm rot="10800000">
            <a:off x="2362200" y="5181600"/>
            <a:ext cx="748352" cy="9144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66800" y="5334000"/>
            <a:ext cx="152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It’s goes to MST Panel and MST have provision to capture the Bill copy again.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288"/>
            <a:ext cx="3171825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2119312" y="5867400"/>
            <a:ext cx="1524000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Bill Approval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581664" y="5867400"/>
            <a:ext cx="1524000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Bill Resubmit</a:t>
            </a:r>
            <a:endParaRPr lang="en-US" sz="1400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3009900" y="4686300"/>
            <a:ext cx="1447800" cy="9144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191000" y="3048000"/>
            <a:ext cx="3124200" cy="228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91000" y="3048000"/>
            <a:ext cx="3124200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Select Bearer Type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91000" y="3429000"/>
            <a:ext cx="3124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Merchant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91000" y="3810000"/>
            <a:ext cx="3124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</a:rPr>
              <a:t>Zomato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191000" y="4191000"/>
            <a:ext cx="3124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CH Expense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4876800" y="4876800"/>
            <a:ext cx="16002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Submit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648200" y="55626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Once select the Bill then its goes to Bill Approval TAB.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66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vd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MAGESH</dc:creator>
  <cp:lastModifiedBy>MAGESH</cp:lastModifiedBy>
  <cp:revision>5</cp:revision>
  <dcterms:created xsi:type="dcterms:W3CDTF">2020-05-15T14:08:25Z</dcterms:created>
  <dcterms:modified xsi:type="dcterms:W3CDTF">2020-05-15T14:50:47Z</dcterms:modified>
</cp:coreProperties>
</file>